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1CC8D-96F3-4EF2-BCD6-4A6F2F51B08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CE409-0694-4BFF-8624-1D2C986B1E4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81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462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693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724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01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2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239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476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177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558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201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6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2952-1A13-4564-8CE1-87AF78A955D7}" type="datetimeFigureOut">
              <a:rPr lang="id-ID" smtClean="0"/>
              <a:t>16/03/2017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26558-9896-49F2-910E-8384752A7E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5588" y="728661"/>
            <a:ext cx="8020050" cy="881063"/>
          </a:xfrm>
        </p:spPr>
        <p:txBody>
          <a:bodyPr>
            <a:normAutofit fontScale="90000"/>
          </a:bodyPr>
          <a:lstStyle/>
          <a:p>
            <a:r>
              <a:rPr lang="id-ID" dirty="0"/>
              <a:t>DOKUMENTASI PENELITIAN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66" y="1766283"/>
            <a:ext cx="3205005" cy="239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52" y="1609724"/>
            <a:ext cx="1437800" cy="2550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8475" y="2007503"/>
            <a:ext cx="3143419" cy="23478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41" y="4316704"/>
            <a:ext cx="3024030" cy="22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9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DOKUMENTASI PENELITIAN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DOKUMENTASI PENELITIAN</dc:title>
  <dc:creator>lelie</dc:creator>
  <cp:lastModifiedBy>lelie</cp:lastModifiedBy>
  <cp:revision>2</cp:revision>
  <dcterms:created xsi:type="dcterms:W3CDTF">2017-03-16T09:10:55Z</dcterms:created>
  <dcterms:modified xsi:type="dcterms:W3CDTF">2017-03-16T09:19:44Z</dcterms:modified>
</cp:coreProperties>
</file>